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6858000" cy="9144000" type="screen4x3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34567" autoAdjust="0"/>
    <p:restoredTop sz="97121" autoAdjust="0"/>
  </p:normalViewPr>
  <p:slideViewPr>
    <p:cSldViewPr snapToGrid="0" snapToObjects="1">
      <p:cViewPr varScale="1">
        <p:scale>
          <a:sx n="53" d="100"/>
          <a:sy n="53" d="100"/>
        </p:scale>
        <p:origin x="2730" y="7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3CFC-566B-C844-A855-7D10DE9EAABB}" type="datetimeFigureOut">
              <a:rPr lang="en-US" smtClean="0"/>
              <a:t>12/5/2016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2E27-0818-3840-A035-556EBF331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774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3CFC-566B-C844-A855-7D10DE9EAABB}" type="datetimeFigureOut">
              <a:rPr lang="en-US" smtClean="0"/>
              <a:t>12/5/2016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2E27-0818-3840-A035-556EBF331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652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7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7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3CFC-566B-C844-A855-7D10DE9EAABB}" type="datetimeFigureOut">
              <a:rPr lang="en-US" smtClean="0"/>
              <a:t>12/5/2016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2E27-0818-3840-A035-556EBF331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31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3CFC-566B-C844-A855-7D10DE9EAABB}" type="datetimeFigureOut">
              <a:rPr lang="en-US" smtClean="0"/>
              <a:t>12/5/2016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2E27-0818-3840-A035-556EBF331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1473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3CFC-566B-C844-A855-7D10DE9EAABB}" type="datetimeFigureOut">
              <a:rPr lang="en-US" smtClean="0"/>
              <a:t>12/5/2016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2E27-0818-3840-A035-556EBF331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96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3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3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3CFC-566B-C844-A855-7D10DE9EAABB}" type="datetimeFigureOut">
              <a:rPr lang="en-US" smtClean="0"/>
              <a:t>12/5/2016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2E27-0818-3840-A035-556EBF331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67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3CFC-566B-C844-A855-7D10DE9EAABB}" type="datetimeFigureOut">
              <a:rPr lang="en-US" smtClean="0"/>
              <a:t>12/5/2016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2E27-0818-3840-A035-556EBF331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944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3CFC-566B-C844-A855-7D10DE9EAABB}" type="datetimeFigureOut">
              <a:rPr lang="en-US" smtClean="0"/>
              <a:t>12/5/2016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2E27-0818-3840-A035-556EBF331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794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3CFC-566B-C844-A855-7D10DE9EAABB}" type="datetimeFigureOut">
              <a:rPr lang="en-US" smtClean="0"/>
              <a:t>12/5/2016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2E27-0818-3840-A035-556EBF331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645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3CFC-566B-C844-A855-7D10DE9EAABB}" type="datetimeFigureOut">
              <a:rPr lang="en-US" smtClean="0"/>
              <a:t>12/5/2016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2E27-0818-3840-A035-556EBF331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9954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2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3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93CFC-566B-C844-A855-7D10DE9EAABB}" type="datetimeFigureOut">
              <a:rPr lang="en-US" smtClean="0"/>
              <a:t>12/5/2016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D2E27-0818-3840-A035-556EBF331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07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3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D93CFC-566B-C844-A855-7D10DE9EAABB}" type="datetimeFigureOut">
              <a:rPr lang="en-US" smtClean="0"/>
              <a:t>12/5/2016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D2E27-0818-3840-A035-556EBF3315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993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Socialpotomacshores@gmail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083" y="2832773"/>
            <a:ext cx="5829300" cy="1960033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latin typeface="Brush Script MT Italic"/>
                <a:cs typeface="Brush Script MT Italic"/>
              </a:rPr>
              <a:t>Winter Wonderland Adult Masquerade Ball</a:t>
            </a:r>
            <a:br>
              <a:rPr lang="en-US" sz="4800" b="1" dirty="0" smtClean="0">
                <a:latin typeface="Brush Script MT Italic"/>
                <a:cs typeface="Brush Script MT Italic"/>
              </a:rPr>
            </a:br>
            <a:endParaRPr lang="en-US" sz="4800" b="1" dirty="0">
              <a:latin typeface="Brush Script MT Italic"/>
              <a:cs typeface="Brush Script MT Italic"/>
            </a:endParaRPr>
          </a:p>
        </p:txBody>
      </p:sp>
      <p:pic>
        <p:nvPicPr>
          <p:cNvPr id="14" name="Picture 13" descr="mask_with_masquerade_design_vector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4732" y="6480404"/>
            <a:ext cx="3242550" cy="266359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215566" y="4437971"/>
            <a:ext cx="3687285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Date</a:t>
            </a:r>
            <a:r>
              <a:rPr lang="en-US" dirty="0" smtClean="0"/>
              <a:t>: December 17, 2016</a:t>
            </a:r>
          </a:p>
          <a:p>
            <a:r>
              <a:rPr lang="en-US" b="1" dirty="0" smtClean="0"/>
              <a:t>Time</a:t>
            </a:r>
            <a:r>
              <a:rPr lang="en-US" dirty="0" smtClean="0"/>
              <a:t>: 7- 11pm</a:t>
            </a:r>
          </a:p>
          <a:p>
            <a:r>
              <a:rPr lang="en-US" b="1" dirty="0" smtClean="0"/>
              <a:t>Location</a:t>
            </a:r>
            <a:r>
              <a:rPr lang="en-US" dirty="0" smtClean="0"/>
              <a:t>: Potomac Shores Social Barn</a:t>
            </a:r>
          </a:p>
          <a:p>
            <a:endParaRPr lang="en-US" dirty="0"/>
          </a:p>
          <a:p>
            <a:r>
              <a:rPr lang="en-US" dirty="0" smtClean="0"/>
              <a:t>Join us for a magical night of music, food, dancing, and fun. Dress is formal and space is limited to 100 people.</a:t>
            </a:r>
          </a:p>
          <a:p>
            <a:r>
              <a:rPr lang="en-US" b="1" dirty="0" smtClean="0"/>
              <a:t>RSVP</a:t>
            </a:r>
            <a:r>
              <a:rPr lang="en-US" dirty="0" smtClean="0"/>
              <a:t>: Please contact </a:t>
            </a:r>
            <a:r>
              <a:rPr lang="en-US" dirty="0" smtClean="0">
                <a:hlinkClick r:id="rId4"/>
              </a:rPr>
              <a:t>Socialpotomacshores@gmail.com</a:t>
            </a:r>
            <a:r>
              <a:rPr lang="en-US" dirty="0" smtClean="0"/>
              <a:t> to reserve your tickets for this event or sign-up at the fitness barn. Tickets are $15 a person.</a:t>
            </a:r>
          </a:p>
          <a:p>
            <a:endParaRPr lang="en-US" dirty="0"/>
          </a:p>
          <a:p>
            <a:r>
              <a:rPr lang="en-US" dirty="0" smtClean="0"/>
              <a:t>Hosted by the Potomac Shores </a:t>
            </a:r>
          </a:p>
          <a:p>
            <a:r>
              <a:rPr lang="en-US" dirty="0" smtClean="0"/>
              <a:t>Social Committee </a:t>
            </a:r>
            <a:endParaRPr lang="en-US" dirty="0"/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2054000"/>
              </p:ext>
            </p:extLst>
          </p:nvPr>
        </p:nvGraphicFramePr>
        <p:xfrm>
          <a:off x="1" y="56027"/>
          <a:ext cx="6815983" cy="9087973"/>
        </p:xfrm>
        <a:graphic>
          <a:graphicData uri="http://schemas.openxmlformats.org/drawingml/2006/table">
            <a:tbl>
              <a:tblPr/>
              <a:tblGrid>
                <a:gridCol w="6815983"/>
              </a:tblGrid>
              <a:tr h="908797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76200" cmpd="sng">
                      <a:solidFill>
                        <a:srgbClr val="000000"/>
                      </a:solidFill>
                      <a:prstDash val="solid"/>
                    </a:lnL>
                    <a:lnR w="76200" cmpd="sng">
                      <a:solidFill>
                        <a:srgbClr val="000000"/>
                      </a:solidFill>
                      <a:prstDash val="solid"/>
                    </a:lnR>
                    <a:lnT w="76200" cmpd="sng">
                      <a:solidFill>
                        <a:srgbClr val="000000"/>
                      </a:solidFill>
                      <a:prstDash val="solid"/>
                    </a:lnT>
                    <a:lnB w="76200" cmpd="sng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5870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135</TotalTime>
  <Words>81</Words>
  <Application>Microsoft Office PowerPoint</Application>
  <PresentationFormat>On-screen Show (4:3)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Brush Script MT Italic</vt:lpstr>
      <vt:lpstr>Calibri</vt:lpstr>
      <vt:lpstr>Office Theme</vt:lpstr>
      <vt:lpstr>Winter Wonderland Adult Masquerade Ball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Sharron Peyton</dc:creator>
  <cp:lastModifiedBy>Dianne Skinner</cp:lastModifiedBy>
  <cp:revision>12</cp:revision>
  <cp:lastPrinted>2016-12-05T18:49:13Z</cp:lastPrinted>
  <dcterms:created xsi:type="dcterms:W3CDTF">2016-12-04T23:02:22Z</dcterms:created>
  <dcterms:modified xsi:type="dcterms:W3CDTF">2016-12-05T18:49:45Z</dcterms:modified>
</cp:coreProperties>
</file>